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88" r:id="rId5"/>
    <p:sldId id="273" r:id="rId6"/>
    <p:sldId id="289" r:id="rId7"/>
    <p:sldId id="291" r:id="rId8"/>
    <p:sldId id="292" r:id="rId9"/>
    <p:sldId id="290" r:id="rId10"/>
    <p:sldId id="293" r:id="rId11"/>
    <p:sldId id="295" r:id="rId12"/>
    <p:sldId id="297" r:id="rId13"/>
    <p:sldId id="298" r:id="rId14"/>
    <p:sldId id="276" r:id="rId15"/>
    <p:sldId id="277" r:id="rId16"/>
    <p:sldId id="296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AA6E4E-E6C8-46C5-9F95-BDA03DB04403}" v="36" dt="2025-05-03T23:16:35.482"/>
  </p1510:revLst>
</p1510:revInfo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4694" autoAdjust="0"/>
  </p:normalViewPr>
  <p:slideViewPr>
    <p:cSldViewPr snapToGrid="0">
      <p:cViewPr varScale="1">
        <p:scale>
          <a:sx n="49" d="100"/>
          <a:sy n="49" d="100"/>
        </p:scale>
        <p:origin x="855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Vajiac" userId="4e4842d798a48bbb" providerId="LiveId" clId="{52AA6E4E-E6C8-46C5-9F95-BDA03DB04403}"/>
    <pc:docChg chg="undo redo custSel addSld delSld modSld sldOrd">
      <pc:chgData name="Alex Vajiac" userId="4e4842d798a48bbb" providerId="LiveId" clId="{52AA6E4E-E6C8-46C5-9F95-BDA03DB04403}" dt="2025-05-13T01:09:39.706" v="7638" actId="20577"/>
      <pc:docMkLst>
        <pc:docMk/>
      </pc:docMkLst>
      <pc:sldChg chg="del">
        <pc:chgData name="Alex Vajiac" userId="4e4842d798a48bbb" providerId="LiveId" clId="{52AA6E4E-E6C8-46C5-9F95-BDA03DB04403}" dt="2025-05-03T23:11:09.310" v="7444" actId="47"/>
        <pc:sldMkLst>
          <pc:docMk/>
          <pc:sldMk cId="1008037533" sldId="259"/>
        </pc:sldMkLst>
      </pc:sldChg>
      <pc:sldChg chg="del">
        <pc:chgData name="Alex Vajiac" userId="4e4842d798a48bbb" providerId="LiveId" clId="{52AA6E4E-E6C8-46C5-9F95-BDA03DB04403}" dt="2025-05-03T23:11:09.310" v="7444" actId="47"/>
        <pc:sldMkLst>
          <pc:docMk/>
          <pc:sldMk cId="3604630649" sldId="267"/>
        </pc:sldMkLst>
      </pc:sldChg>
      <pc:sldChg chg="modSp mod">
        <pc:chgData name="Alex Vajiac" userId="4e4842d798a48bbb" providerId="LiveId" clId="{52AA6E4E-E6C8-46C5-9F95-BDA03DB04403}" dt="2025-05-01T21:40:39.892" v="2051" actId="20577"/>
        <pc:sldMkLst>
          <pc:docMk/>
          <pc:sldMk cId="2070817603" sldId="273"/>
        </pc:sldMkLst>
        <pc:spChg chg="mod">
          <ac:chgData name="Alex Vajiac" userId="4e4842d798a48bbb" providerId="LiveId" clId="{52AA6E4E-E6C8-46C5-9F95-BDA03DB04403}" dt="2025-05-01T21:40:39.892" v="2051" actId="20577"/>
          <ac:spMkLst>
            <pc:docMk/>
            <pc:sldMk cId="2070817603" sldId="273"/>
            <ac:spMk id="3" creationId="{9BEA8735-F1DC-1DE6-0A38-429B2F660F8A}"/>
          </ac:spMkLst>
        </pc:spChg>
      </pc:sldChg>
      <pc:sldChg chg="del">
        <pc:chgData name="Alex Vajiac" userId="4e4842d798a48bbb" providerId="LiveId" clId="{52AA6E4E-E6C8-46C5-9F95-BDA03DB04403}" dt="2025-05-03T23:11:09.310" v="7444" actId="47"/>
        <pc:sldMkLst>
          <pc:docMk/>
          <pc:sldMk cId="370945181" sldId="275"/>
        </pc:sldMkLst>
      </pc:sldChg>
      <pc:sldChg chg="addSp delSp modSp mod ord">
        <pc:chgData name="Alex Vajiac" userId="4e4842d798a48bbb" providerId="LiveId" clId="{52AA6E4E-E6C8-46C5-9F95-BDA03DB04403}" dt="2025-05-03T22:53:07.610" v="6857" actId="1076"/>
        <pc:sldMkLst>
          <pc:docMk/>
          <pc:sldMk cId="1956697929" sldId="276"/>
        </pc:sldMkLst>
        <pc:spChg chg="mod">
          <ac:chgData name="Alex Vajiac" userId="4e4842d798a48bbb" providerId="LiveId" clId="{52AA6E4E-E6C8-46C5-9F95-BDA03DB04403}" dt="2025-05-03T22:20:23.230" v="5715" actId="20577"/>
          <ac:spMkLst>
            <pc:docMk/>
            <pc:sldMk cId="1956697929" sldId="276"/>
            <ac:spMk id="2" creationId="{B7545968-70F7-0180-6448-3547E442EF4A}"/>
          </ac:spMkLst>
        </pc:spChg>
        <pc:spChg chg="mod">
          <ac:chgData name="Alex Vajiac" userId="4e4842d798a48bbb" providerId="LiveId" clId="{52AA6E4E-E6C8-46C5-9F95-BDA03DB04403}" dt="2025-05-03T22:52:57.391" v="6855" actId="20577"/>
          <ac:spMkLst>
            <pc:docMk/>
            <pc:sldMk cId="1956697929" sldId="276"/>
            <ac:spMk id="8" creationId="{215CE58D-2739-522B-7C3A-6A7C985360C0}"/>
          </ac:spMkLst>
        </pc:spChg>
        <pc:picChg chg="add mod">
          <ac:chgData name="Alex Vajiac" userId="4e4842d798a48bbb" providerId="LiveId" clId="{52AA6E4E-E6C8-46C5-9F95-BDA03DB04403}" dt="2025-05-03T22:53:07.610" v="6857" actId="1076"/>
          <ac:picMkLst>
            <pc:docMk/>
            <pc:sldMk cId="1956697929" sldId="276"/>
            <ac:picMk id="7" creationId="{95001C51-3814-CF28-96CB-A4D8E064B901}"/>
          </ac:picMkLst>
        </pc:picChg>
      </pc:sldChg>
      <pc:sldChg chg="addSp delSp modSp mod ord">
        <pc:chgData name="Alex Vajiac" userId="4e4842d798a48bbb" providerId="LiveId" clId="{52AA6E4E-E6C8-46C5-9F95-BDA03DB04403}" dt="2025-05-03T23:14:00.850" v="7456"/>
        <pc:sldMkLst>
          <pc:docMk/>
          <pc:sldMk cId="1994246962" sldId="277"/>
        </pc:sldMkLst>
        <pc:spChg chg="mod">
          <ac:chgData name="Alex Vajiac" userId="4e4842d798a48bbb" providerId="LiveId" clId="{52AA6E4E-E6C8-46C5-9F95-BDA03DB04403}" dt="2025-05-03T03:06:25.207" v="3495" actId="20577"/>
          <ac:spMkLst>
            <pc:docMk/>
            <pc:sldMk cId="1994246962" sldId="277"/>
            <ac:spMk id="2" creationId="{5D030A76-B788-B363-104E-266B7C7F7208}"/>
          </ac:spMkLst>
        </pc:spChg>
        <pc:spChg chg="mod">
          <ac:chgData name="Alex Vajiac" userId="4e4842d798a48bbb" providerId="LiveId" clId="{52AA6E4E-E6C8-46C5-9F95-BDA03DB04403}" dt="2025-05-03T23:05:01.822" v="7227" actId="20577"/>
          <ac:spMkLst>
            <pc:docMk/>
            <pc:sldMk cId="1994246962" sldId="277"/>
            <ac:spMk id="3" creationId="{05948542-FCE1-3AE6-C6C9-17975609DF70}"/>
          </ac:spMkLst>
        </pc:spChg>
        <pc:picChg chg="add mod">
          <ac:chgData name="Alex Vajiac" userId="4e4842d798a48bbb" providerId="LiveId" clId="{52AA6E4E-E6C8-46C5-9F95-BDA03DB04403}" dt="2025-05-03T23:08:03.335" v="7230" actId="1076"/>
          <ac:picMkLst>
            <pc:docMk/>
            <pc:sldMk cId="1994246962" sldId="277"/>
            <ac:picMk id="2050" creationId="{6ABCD682-46D7-7083-3C0F-395FBE1F97E8}"/>
          </ac:picMkLst>
        </pc:picChg>
        <pc:picChg chg="add mod">
          <ac:chgData name="Alex Vajiac" userId="4e4842d798a48bbb" providerId="LiveId" clId="{52AA6E4E-E6C8-46C5-9F95-BDA03DB04403}" dt="2025-05-03T23:08:37.899" v="7235" actId="1076"/>
          <ac:picMkLst>
            <pc:docMk/>
            <pc:sldMk cId="1994246962" sldId="277"/>
            <ac:picMk id="2052" creationId="{56144B4C-E9C9-1955-6086-BFBE6BACD9C5}"/>
          </ac:picMkLst>
        </pc:picChg>
      </pc:sldChg>
      <pc:sldChg chg="modSp mod ord">
        <pc:chgData name="Alex Vajiac" userId="4e4842d798a48bbb" providerId="LiveId" clId="{52AA6E4E-E6C8-46C5-9F95-BDA03DB04403}" dt="2025-05-13T01:09:39.706" v="7638" actId="20577"/>
        <pc:sldMkLst>
          <pc:docMk/>
          <pc:sldMk cId="611567175" sldId="278"/>
        </pc:sldMkLst>
        <pc:spChg chg="mod">
          <ac:chgData name="Alex Vajiac" userId="4e4842d798a48bbb" providerId="LiveId" clId="{52AA6E4E-E6C8-46C5-9F95-BDA03DB04403}" dt="2025-05-13T01:09:39.706" v="7638" actId="20577"/>
          <ac:spMkLst>
            <pc:docMk/>
            <pc:sldMk cId="611567175" sldId="278"/>
            <ac:spMk id="3" creationId="{1BE98EFF-197D-3136-70B9-7BBD30A48931}"/>
          </ac:spMkLst>
        </pc:spChg>
      </pc:sldChg>
      <pc:sldChg chg="del">
        <pc:chgData name="Alex Vajiac" userId="4e4842d798a48bbb" providerId="LiveId" clId="{52AA6E4E-E6C8-46C5-9F95-BDA03DB04403}" dt="2025-05-03T23:11:09.310" v="7444" actId="47"/>
        <pc:sldMkLst>
          <pc:docMk/>
          <pc:sldMk cId="1420595414" sldId="281"/>
        </pc:sldMkLst>
      </pc:sldChg>
      <pc:sldChg chg="del">
        <pc:chgData name="Alex Vajiac" userId="4e4842d798a48bbb" providerId="LiveId" clId="{52AA6E4E-E6C8-46C5-9F95-BDA03DB04403}" dt="2025-05-03T23:11:09.310" v="7444" actId="47"/>
        <pc:sldMkLst>
          <pc:docMk/>
          <pc:sldMk cId="1667462095" sldId="282"/>
        </pc:sldMkLst>
      </pc:sldChg>
      <pc:sldChg chg="del">
        <pc:chgData name="Alex Vajiac" userId="4e4842d798a48bbb" providerId="LiveId" clId="{52AA6E4E-E6C8-46C5-9F95-BDA03DB04403}" dt="2025-05-03T23:11:09.310" v="7444" actId="47"/>
        <pc:sldMkLst>
          <pc:docMk/>
          <pc:sldMk cId="3054086706" sldId="283"/>
        </pc:sldMkLst>
      </pc:sldChg>
      <pc:sldChg chg="del">
        <pc:chgData name="Alex Vajiac" userId="4e4842d798a48bbb" providerId="LiveId" clId="{52AA6E4E-E6C8-46C5-9F95-BDA03DB04403}" dt="2025-05-03T23:11:09.310" v="7444" actId="47"/>
        <pc:sldMkLst>
          <pc:docMk/>
          <pc:sldMk cId="2191925619" sldId="284"/>
        </pc:sldMkLst>
      </pc:sldChg>
      <pc:sldChg chg="del">
        <pc:chgData name="Alex Vajiac" userId="4e4842d798a48bbb" providerId="LiveId" clId="{52AA6E4E-E6C8-46C5-9F95-BDA03DB04403}" dt="2025-05-03T23:11:09.310" v="7444" actId="47"/>
        <pc:sldMkLst>
          <pc:docMk/>
          <pc:sldMk cId="2032268054" sldId="287"/>
        </pc:sldMkLst>
      </pc:sldChg>
      <pc:sldChg chg="modSp mod">
        <pc:chgData name="Alex Vajiac" userId="4e4842d798a48bbb" providerId="LiveId" clId="{52AA6E4E-E6C8-46C5-9F95-BDA03DB04403}" dt="2025-05-13T01:09:28.484" v="7636" actId="20577"/>
        <pc:sldMkLst>
          <pc:docMk/>
          <pc:sldMk cId="2083028416" sldId="288"/>
        </pc:sldMkLst>
        <pc:spChg chg="mod">
          <ac:chgData name="Alex Vajiac" userId="4e4842d798a48bbb" providerId="LiveId" clId="{52AA6E4E-E6C8-46C5-9F95-BDA03DB04403}" dt="2025-05-13T01:09:28.484" v="7636" actId="20577"/>
          <ac:spMkLst>
            <pc:docMk/>
            <pc:sldMk cId="2083028416" sldId="288"/>
            <ac:spMk id="4" creationId="{10047101-8D42-6100-9CEA-AEC0FAEAB606}"/>
          </ac:spMkLst>
        </pc:spChg>
      </pc:sldChg>
      <pc:sldChg chg="addSp delSp modSp add mod ord">
        <pc:chgData name="Alex Vajiac" userId="4e4842d798a48bbb" providerId="LiveId" clId="{52AA6E4E-E6C8-46C5-9F95-BDA03DB04403}" dt="2025-05-03T23:17:46.458" v="7550" actId="1076"/>
        <pc:sldMkLst>
          <pc:docMk/>
          <pc:sldMk cId="2934314262" sldId="289"/>
        </pc:sldMkLst>
        <pc:spChg chg="mod">
          <ac:chgData name="Alex Vajiac" userId="4e4842d798a48bbb" providerId="LiveId" clId="{52AA6E4E-E6C8-46C5-9F95-BDA03DB04403}" dt="2025-05-01T21:40:36.764" v="2049" actId="20577"/>
          <ac:spMkLst>
            <pc:docMk/>
            <pc:sldMk cId="2934314262" sldId="289"/>
            <ac:spMk id="2" creationId="{66DBA24C-1625-A966-CB55-0EFDB5387221}"/>
          </ac:spMkLst>
        </pc:spChg>
        <pc:spChg chg="mod">
          <ac:chgData name="Alex Vajiac" userId="4e4842d798a48bbb" providerId="LiveId" clId="{52AA6E4E-E6C8-46C5-9F95-BDA03DB04403}" dt="2025-05-03T23:17:43.535" v="7549" actId="20577"/>
          <ac:spMkLst>
            <pc:docMk/>
            <pc:sldMk cId="2934314262" sldId="289"/>
            <ac:spMk id="3" creationId="{007EB1E0-DD41-B73B-1A49-0205164B1668}"/>
          </ac:spMkLst>
        </pc:spChg>
        <pc:picChg chg="add mod">
          <ac:chgData name="Alex Vajiac" userId="4e4842d798a48bbb" providerId="LiveId" clId="{52AA6E4E-E6C8-46C5-9F95-BDA03DB04403}" dt="2025-05-03T23:17:46.458" v="7550" actId="1076"/>
          <ac:picMkLst>
            <pc:docMk/>
            <pc:sldMk cId="2934314262" sldId="289"/>
            <ac:picMk id="8" creationId="{E25F4332-FB8B-22CF-CBF5-3DFAF4B6406E}"/>
          </ac:picMkLst>
        </pc:picChg>
      </pc:sldChg>
      <pc:sldChg chg="addSp delSp modSp add mod ord">
        <pc:chgData name="Alex Vajiac" userId="4e4842d798a48bbb" providerId="LiveId" clId="{52AA6E4E-E6C8-46C5-9F95-BDA03DB04403}" dt="2025-05-03T23:58:23.546" v="7614" actId="20577"/>
        <pc:sldMkLst>
          <pc:docMk/>
          <pc:sldMk cId="123329364" sldId="290"/>
        </pc:sldMkLst>
        <pc:spChg chg="mod">
          <ac:chgData name="Alex Vajiac" userId="4e4842d798a48bbb" providerId="LiveId" clId="{52AA6E4E-E6C8-46C5-9F95-BDA03DB04403}" dt="2025-05-01T21:42:54.907" v="2073" actId="20577"/>
          <ac:spMkLst>
            <pc:docMk/>
            <pc:sldMk cId="123329364" sldId="290"/>
            <ac:spMk id="2" creationId="{95FE93F3-2A1B-18C1-F82A-F3CDFE7A13A3}"/>
          </ac:spMkLst>
        </pc:spChg>
        <pc:spChg chg="mod">
          <ac:chgData name="Alex Vajiac" userId="4e4842d798a48bbb" providerId="LiveId" clId="{52AA6E4E-E6C8-46C5-9F95-BDA03DB04403}" dt="2025-05-03T23:58:23.546" v="7614" actId="20577"/>
          <ac:spMkLst>
            <pc:docMk/>
            <pc:sldMk cId="123329364" sldId="290"/>
            <ac:spMk id="4" creationId="{32B01F3C-3F3B-2905-8693-B8A2718CE2EA}"/>
          </ac:spMkLst>
        </pc:spChg>
      </pc:sldChg>
      <pc:sldChg chg="addSp delSp modSp add mod">
        <pc:chgData name="Alex Vajiac" userId="4e4842d798a48bbb" providerId="LiveId" clId="{52AA6E4E-E6C8-46C5-9F95-BDA03DB04403}" dt="2025-05-03T03:02:31.807" v="3206" actId="20577"/>
        <pc:sldMkLst>
          <pc:docMk/>
          <pc:sldMk cId="2162519339" sldId="291"/>
        </pc:sldMkLst>
        <pc:spChg chg="mod">
          <ac:chgData name="Alex Vajiac" userId="4e4842d798a48bbb" providerId="LiveId" clId="{52AA6E4E-E6C8-46C5-9F95-BDA03DB04403}" dt="2025-05-01T21:44:16.928" v="2081" actId="20577"/>
          <ac:spMkLst>
            <pc:docMk/>
            <pc:sldMk cId="2162519339" sldId="291"/>
            <ac:spMk id="2" creationId="{3B867617-FD36-BC31-2206-C67859A2B7E6}"/>
          </ac:spMkLst>
        </pc:spChg>
        <pc:spChg chg="mod">
          <ac:chgData name="Alex Vajiac" userId="4e4842d798a48bbb" providerId="LiveId" clId="{52AA6E4E-E6C8-46C5-9F95-BDA03DB04403}" dt="2025-05-03T03:02:31.807" v="3206" actId="20577"/>
          <ac:spMkLst>
            <pc:docMk/>
            <pc:sldMk cId="2162519339" sldId="291"/>
            <ac:spMk id="3" creationId="{C6C909E0-B4EE-6320-E7BA-7D7D74D55C74}"/>
          </ac:spMkLst>
        </pc:spChg>
      </pc:sldChg>
      <pc:sldChg chg="addSp delSp modSp add mod ord">
        <pc:chgData name="Alex Vajiac" userId="4e4842d798a48bbb" providerId="LiveId" clId="{52AA6E4E-E6C8-46C5-9F95-BDA03DB04403}" dt="2025-05-03T03:05:43.192" v="3479"/>
        <pc:sldMkLst>
          <pc:docMk/>
          <pc:sldMk cId="582321542" sldId="292"/>
        </pc:sldMkLst>
        <pc:picChg chg="mod">
          <ac:chgData name="Alex Vajiac" userId="4e4842d798a48bbb" providerId="LiveId" clId="{52AA6E4E-E6C8-46C5-9F95-BDA03DB04403}" dt="2025-05-02T01:11:55.568" v="2877" actId="1076"/>
          <ac:picMkLst>
            <pc:docMk/>
            <pc:sldMk cId="582321542" sldId="292"/>
            <ac:picMk id="5" creationId="{2D051688-4EA2-070D-4CE6-378AAD7B60B1}"/>
          </ac:picMkLst>
        </pc:picChg>
      </pc:sldChg>
      <pc:sldChg chg="addSp modSp add mod">
        <pc:chgData name="Alex Vajiac" userId="4e4842d798a48bbb" providerId="LiveId" clId="{52AA6E4E-E6C8-46C5-9F95-BDA03DB04403}" dt="2025-05-03T23:09:12.879" v="7240" actId="1076"/>
        <pc:sldMkLst>
          <pc:docMk/>
          <pc:sldMk cId="3456023246" sldId="293"/>
        </pc:sldMkLst>
        <pc:spChg chg="mod">
          <ac:chgData name="Alex Vajiac" userId="4e4842d798a48bbb" providerId="LiveId" clId="{52AA6E4E-E6C8-46C5-9F95-BDA03DB04403}" dt="2025-05-03T03:04:05.224" v="3387" actId="20577"/>
          <ac:spMkLst>
            <pc:docMk/>
            <pc:sldMk cId="3456023246" sldId="293"/>
            <ac:spMk id="2" creationId="{242D2DA6-CF82-7D61-998E-2D96439CA677}"/>
          </ac:spMkLst>
        </pc:spChg>
        <pc:spChg chg="mod">
          <ac:chgData name="Alex Vajiac" userId="4e4842d798a48bbb" providerId="LiveId" clId="{52AA6E4E-E6C8-46C5-9F95-BDA03DB04403}" dt="2025-05-03T21:31:56.860" v="4414"/>
          <ac:spMkLst>
            <pc:docMk/>
            <pc:sldMk cId="3456023246" sldId="293"/>
            <ac:spMk id="4" creationId="{97EADE5D-386B-E4D9-C43C-8853F3A7B1B1}"/>
          </ac:spMkLst>
        </pc:spChg>
        <pc:picChg chg="add mod">
          <ac:chgData name="Alex Vajiac" userId="4e4842d798a48bbb" providerId="LiveId" clId="{52AA6E4E-E6C8-46C5-9F95-BDA03DB04403}" dt="2025-05-03T23:09:12.879" v="7240" actId="1076"/>
          <ac:picMkLst>
            <pc:docMk/>
            <pc:sldMk cId="3456023246" sldId="293"/>
            <ac:picMk id="1028" creationId="{646CB1E2-EAD2-C3FB-0DD6-783E073A5747}"/>
          </ac:picMkLst>
        </pc:picChg>
      </pc:sldChg>
      <pc:sldChg chg="modSp add del mod ord">
        <pc:chgData name="Alex Vajiac" userId="4e4842d798a48bbb" providerId="LiveId" clId="{52AA6E4E-E6C8-46C5-9F95-BDA03DB04403}" dt="2025-05-03T03:07:03.633" v="3497" actId="47"/>
        <pc:sldMkLst>
          <pc:docMk/>
          <pc:sldMk cId="855992771" sldId="294"/>
        </pc:sldMkLst>
      </pc:sldChg>
      <pc:sldChg chg="addSp delSp modSp add mod">
        <pc:chgData name="Alex Vajiac" userId="4e4842d798a48bbb" providerId="LiveId" clId="{52AA6E4E-E6C8-46C5-9F95-BDA03DB04403}" dt="2025-05-03T22:11:35.495" v="5576" actId="1076"/>
        <pc:sldMkLst>
          <pc:docMk/>
          <pc:sldMk cId="1756651167" sldId="295"/>
        </pc:sldMkLst>
        <pc:spChg chg="mod">
          <ac:chgData name="Alex Vajiac" userId="4e4842d798a48bbb" providerId="LiveId" clId="{52AA6E4E-E6C8-46C5-9F95-BDA03DB04403}" dt="2025-05-03T22:07:00.372" v="5522" actId="20577"/>
          <ac:spMkLst>
            <pc:docMk/>
            <pc:sldMk cId="1756651167" sldId="295"/>
            <ac:spMk id="2" creationId="{3407018C-64C5-D866-348D-4D87BA75F077}"/>
          </ac:spMkLst>
        </pc:spChg>
        <pc:picChg chg="add mod">
          <ac:chgData name="Alex Vajiac" userId="4e4842d798a48bbb" providerId="LiveId" clId="{52AA6E4E-E6C8-46C5-9F95-BDA03DB04403}" dt="2025-05-03T22:08:33.767" v="5558" actId="1076"/>
          <ac:picMkLst>
            <pc:docMk/>
            <pc:sldMk cId="1756651167" sldId="295"/>
            <ac:picMk id="7" creationId="{EF93FA84-09F5-25D5-6280-F1822F05DEFF}"/>
          </ac:picMkLst>
        </pc:picChg>
        <pc:picChg chg="add mod">
          <ac:chgData name="Alex Vajiac" userId="4e4842d798a48bbb" providerId="LiveId" clId="{52AA6E4E-E6C8-46C5-9F95-BDA03DB04403}" dt="2025-05-03T22:08:36.204" v="5559" actId="1076"/>
          <ac:picMkLst>
            <pc:docMk/>
            <pc:sldMk cId="1756651167" sldId="295"/>
            <ac:picMk id="10" creationId="{4CD2CFBA-EFBA-EB2F-F14C-912716A7201B}"/>
          </ac:picMkLst>
        </pc:picChg>
        <pc:picChg chg="add mod">
          <ac:chgData name="Alex Vajiac" userId="4e4842d798a48bbb" providerId="LiveId" clId="{52AA6E4E-E6C8-46C5-9F95-BDA03DB04403}" dt="2025-05-03T22:11:35.495" v="5576" actId="1076"/>
          <ac:picMkLst>
            <pc:docMk/>
            <pc:sldMk cId="1756651167" sldId="295"/>
            <ac:picMk id="12" creationId="{622D9B1D-C705-1532-15E7-0DF378067659}"/>
          </ac:picMkLst>
        </pc:picChg>
      </pc:sldChg>
      <pc:sldChg chg="modSp add mod">
        <pc:chgData name="Alex Vajiac" userId="4e4842d798a48bbb" providerId="LiveId" clId="{52AA6E4E-E6C8-46C5-9F95-BDA03DB04403}" dt="2025-05-03T03:16:03.604" v="4356" actId="20577"/>
        <pc:sldMkLst>
          <pc:docMk/>
          <pc:sldMk cId="767757451" sldId="296"/>
        </pc:sldMkLst>
        <pc:spChg chg="mod">
          <ac:chgData name="Alex Vajiac" userId="4e4842d798a48bbb" providerId="LiveId" clId="{52AA6E4E-E6C8-46C5-9F95-BDA03DB04403}" dt="2025-05-03T03:08:13.633" v="3525" actId="20577"/>
          <ac:spMkLst>
            <pc:docMk/>
            <pc:sldMk cId="767757451" sldId="296"/>
            <ac:spMk id="2" creationId="{024532BC-568A-1C47-330A-25B1235F38B5}"/>
          </ac:spMkLst>
        </pc:spChg>
        <pc:spChg chg="mod">
          <ac:chgData name="Alex Vajiac" userId="4e4842d798a48bbb" providerId="LiveId" clId="{52AA6E4E-E6C8-46C5-9F95-BDA03DB04403}" dt="2025-05-03T03:16:03.604" v="4356" actId="20577"/>
          <ac:spMkLst>
            <pc:docMk/>
            <pc:sldMk cId="767757451" sldId="296"/>
            <ac:spMk id="3" creationId="{D3EED052-CEE1-18B4-1CB0-13017BAEC856}"/>
          </ac:spMkLst>
        </pc:spChg>
      </pc:sldChg>
      <pc:sldChg chg="addSp delSp modSp add mod">
        <pc:chgData name="Alex Vajiac" userId="4e4842d798a48bbb" providerId="LiveId" clId="{52AA6E4E-E6C8-46C5-9F95-BDA03DB04403}" dt="2025-05-03T22:13:52.082" v="5601" actId="1076"/>
        <pc:sldMkLst>
          <pc:docMk/>
          <pc:sldMk cId="2063208119" sldId="297"/>
        </pc:sldMkLst>
        <pc:spChg chg="mod">
          <ac:chgData name="Alex Vajiac" userId="4e4842d798a48bbb" providerId="LiveId" clId="{52AA6E4E-E6C8-46C5-9F95-BDA03DB04403}" dt="2025-05-03T22:09:26.426" v="5574" actId="20577"/>
          <ac:spMkLst>
            <pc:docMk/>
            <pc:sldMk cId="2063208119" sldId="297"/>
            <ac:spMk id="2" creationId="{FEA2AC02-E4EA-205B-090B-D4E81EAC7267}"/>
          </ac:spMkLst>
        </pc:spChg>
        <pc:picChg chg="add mod">
          <ac:chgData name="Alex Vajiac" userId="4e4842d798a48bbb" providerId="LiveId" clId="{52AA6E4E-E6C8-46C5-9F95-BDA03DB04403}" dt="2025-05-03T22:13:30.913" v="5598" actId="1076"/>
          <ac:picMkLst>
            <pc:docMk/>
            <pc:sldMk cId="2063208119" sldId="297"/>
            <ac:picMk id="4" creationId="{0F7B79A9-FA36-F4C7-9F1F-CA199BAE4E3E}"/>
          </ac:picMkLst>
        </pc:picChg>
        <pc:picChg chg="add mod">
          <ac:chgData name="Alex Vajiac" userId="4e4842d798a48bbb" providerId="LiveId" clId="{52AA6E4E-E6C8-46C5-9F95-BDA03DB04403}" dt="2025-05-03T22:13:00.123" v="5591" actId="1076"/>
          <ac:picMkLst>
            <pc:docMk/>
            <pc:sldMk cId="2063208119" sldId="297"/>
            <ac:picMk id="6" creationId="{78DDE30E-6314-7E86-5100-F83CA2453F7F}"/>
          </ac:picMkLst>
        </pc:picChg>
        <pc:picChg chg="add mod">
          <ac:chgData name="Alex Vajiac" userId="4e4842d798a48bbb" providerId="LiveId" clId="{52AA6E4E-E6C8-46C5-9F95-BDA03DB04403}" dt="2025-05-03T22:13:52.082" v="5601" actId="1076"/>
          <ac:picMkLst>
            <pc:docMk/>
            <pc:sldMk cId="2063208119" sldId="297"/>
            <ac:picMk id="9" creationId="{5A67FA5B-2A2B-CA45-A51F-288A1EDEE1DB}"/>
          </ac:picMkLst>
        </pc:picChg>
      </pc:sldChg>
      <pc:sldChg chg="addSp delSp modSp add mod">
        <pc:chgData name="Alex Vajiac" userId="4e4842d798a48bbb" providerId="LiveId" clId="{52AA6E4E-E6C8-46C5-9F95-BDA03DB04403}" dt="2025-05-03T22:19:01.474" v="5645" actId="1076"/>
        <pc:sldMkLst>
          <pc:docMk/>
          <pc:sldMk cId="3423805184" sldId="298"/>
        </pc:sldMkLst>
        <pc:spChg chg="mod">
          <ac:chgData name="Alex Vajiac" userId="4e4842d798a48bbb" providerId="LiveId" clId="{52AA6E4E-E6C8-46C5-9F95-BDA03DB04403}" dt="2025-05-03T22:15:09.428" v="5615" actId="20577"/>
          <ac:spMkLst>
            <pc:docMk/>
            <pc:sldMk cId="3423805184" sldId="298"/>
            <ac:spMk id="2" creationId="{DEFAB284-0C51-0F37-3ADD-3372636E2B38}"/>
          </ac:spMkLst>
        </pc:spChg>
        <pc:picChg chg="add mod">
          <ac:chgData name="Alex Vajiac" userId="4e4842d798a48bbb" providerId="LiveId" clId="{52AA6E4E-E6C8-46C5-9F95-BDA03DB04403}" dt="2025-05-03T22:18:09.754" v="5636" actId="1076"/>
          <ac:picMkLst>
            <pc:docMk/>
            <pc:sldMk cId="3423805184" sldId="298"/>
            <ac:picMk id="5" creationId="{CB7A7637-CD6A-59BF-5EE9-1A4CAAE64566}"/>
          </ac:picMkLst>
        </pc:picChg>
        <pc:picChg chg="add mod">
          <ac:chgData name="Alex Vajiac" userId="4e4842d798a48bbb" providerId="LiveId" clId="{52AA6E4E-E6C8-46C5-9F95-BDA03DB04403}" dt="2025-05-03T22:18:45.303" v="5642" actId="1076"/>
          <ac:picMkLst>
            <pc:docMk/>
            <pc:sldMk cId="3423805184" sldId="298"/>
            <ac:picMk id="8" creationId="{01E999B6-4CF5-0C5A-38C9-746DE280CDCB}"/>
          </ac:picMkLst>
        </pc:picChg>
        <pc:picChg chg="add mod">
          <ac:chgData name="Alex Vajiac" userId="4e4842d798a48bbb" providerId="LiveId" clId="{52AA6E4E-E6C8-46C5-9F95-BDA03DB04403}" dt="2025-05-03T22:19:01.474" v="5645" actId="1076"/>
          <ac:picMkLst>
            <pc:docMk/>
            <pc:sldMk cId="3423805184" sldId="298"/>
            <ac:picMk id="11" creationId="{0D146C6B-EBB2-D5E7-00F8-2857BA0E6F58}"/>
          </ac:picMkLst>
        </pc:picChg>
      </pc:sldChg>
      <pc:sldChg chg="add del">
        <pc:chgData name="Alex Vajiac" userId="4e4842d798a48bbb" providerId="LiveId" clId="{52AA6E4E-E6C8-46C5-9F95-BDA03DB04403}" dt="2025-05-03T22:19:21.046" v="5647"/>
        <pc:sldMkLst>
          <pc:docMk/>
          <pc:sldMk cId="29498950" sldId="299"/>
        </pc:sldMkLst>
      </pc:sldChg>
      <pc:sldChg chg="add del">
        <pc:chgData name="Alex Vajiac" userId="4e4842d798a48bbb" providerId="LiveId" clId="{52AA6E4E-E6C8-46C5-9F95-BDA03DB04403}" dt="2025-05-03T23:11:09.310" v="7444" actId="47"/>
        <pc:sldMkLst>
          <pc:docMk/>
          <pc:sldMk cId="3578454947" sldId="29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5/6/2025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alex-vajiac-642039105/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noFill/>
        </p:spPr>
        <p:txBody>
          <a:bodyPr>
            <a:noAutofit/>
          </a:bodyPr>
          <a:lstStyle/>
          <a:p>
            <a:r>
              <a:rPr lang="en-US" dirty="0"/>
              <a:t>LSTM vs ARIMA vs </a:t>
            </a:r>
            <a:r>
              <a:rPr lang="en-US" dirty="0" err="1"/>
              <a:t>XGBoost</a:t>
            </a:r>
            <a:r>
              <a:rPr lang="en-US" dirty="0"/>
              <a:t> for Credit Risk Forecasting</a:t>
            </a:r>
            <a:br>
              <a:rPr lang="en-US" dirty="0"/>
            </a:br>
            <a:r>
              <a:rPr lang="en-US" sz="2000" dirty="0"/>
              <a:t>Alex Vajiac</a:t>
            </a:r>
            <a:r>
              <a:rPr lang="ro-RO" sz="2000" dirty="0"/>
              <a:t>, Diego </a:t>
            </a:r>
            <a:r>
              <a:rPr lang="ro-RO" sz="2000" dirty="0" err="1"/>
              <a:t>Nino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7F1E4-EA43-39D5-DD92-7CACA1545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AB284-0C51-0F37-3ADD-3372636E2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219"/>
            <a:ext cx="10389243" cy="1424470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Results - </a:t>
            </a:r>
            <a:r>
              <a:rPr lang="en-US" dirty="0" err="1"/>
              <a:t>XGboost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A7637-CD6A-59BF-5EE9-1A4CAAE6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775" y="1311442"/>
            <a:ext cx="6718973" cy="4680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E999B6-4CF5-0C5A-38C9-746DE280C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04" y="1311442"/>
            <a:ext cx="4972574" cy="20634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146C6B-EBB2-D5E7-00F8-2857BA0E6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083" y="3483067"/>
            <a:ext cx="3908995" cy="313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05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219"/>
            <a:ext cx="10389243" cy="1424470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Results Explained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779325"/>
            <a:ext cx="10630711" cy="2393841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While the models were all accurate in predicting credit risk, with ARIMA having 100% accuracy and the other 2 having 94%</a:t>
            </a:r>
          </a:p>
          <a:p>
            <a:r>
              <a:rPr lang="en-US" dirty="0"/>
              <a:t>However, the models had widely different predictions regarding the actual numbers due to differences in how the models capture time-series trends, ARIMA being the most accurate with </a:t>
            </a:r>
            <a:r>
              <a:rPr lang="en-US" dirty="0" err="1"/>
              <a:t>Xgboost</a:t>
            </a:r>
            <a:r>
              <a:rPr lang="en-US" dirty="0"/>
              <a:t> being the close second. </a:t>
            </a:r>
          </a:p>
          <a:p>
            <a:r>
              <a:rPr lang="en-US" dirty="0"/>
              <a:t>Scaling on the LSTM side might be one of the reasons why, with ARIMA being able to capture linear variables like Total Assets well whereas </a:t>
            </a:r>
            <a:r>
              <a:rPr lang="en-US" dirty="0" err="1"/>
              <a:t>XGBoost</a:t>
            </a:r>
            <a:r>
              <a:rPr lang="en-US" dirty="0"/>
              <a:t> works well for nonlinear variables such as EBIT (earnings before income and tax)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001C51-3814-CF28-96CB-A4D8E064B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92" y="4416357"/>
            <a:ext cx="10960215" cy="152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97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070" y="914400"/>
            <a:ext cx="10045861" cy="1146680"/>
          </a:xfrm>
          <a:noFill/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3686" y="2288614"/>
            <a:ext cx="9325377" cy="3475578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Sometimes, simple works best</a:t>
            </a:r>
          </a:p>
          <a:p>
            <a:pPr lvl="1"/>
            <a:r>
              <a:rPr lang="en-US" dirty="0"/>
              <a:t>ARIMA being a linear time series prediction model and </a:t>
            </a:r>
            <a:r>
              <a:rPr lang="en-US" dirty="0" err="1"/>
              <a:t>Xgboost</a:t>
            </a:r>
            <a:r>
              <a:rPr lang="en-US" dirty="0"/>
              <a:t> being a tree-based ML </a:t>
            </a:r>
            <a:r>
              <a:rPr lang="en-US" dirty="0" err="1"/>
              <a:t>classifer</a:t>
            </a:r>
            <a:r>
              <a:rPr lang="en-US" dirty="0"/>
              <a:t> performed significantly better than LSTM in this scenario due to fewer moving parts and no reliance on scaling</a:t>
            </a:r>
          </a:p>
        </p:txBody>
      </p:sp>
      <p:pic>
        <p:nvPicPr>
          <p:cNvPr id="2050" name="Picture 2" descr="Productionizing Distributed XGBoost to Train Deep Tree Models with Large  Data Sets at Uber | Uber Blog">
            <a:extLst>
              <a:ext uri="{FF2B5EF4-FFF2-40B4-BE49-F238E27FC236}">
                <a16:creationId xmlns:a16="http://schemas.microsoft.com/office/drawing/2014/main" id="{6ABCD682-46D7-7083-3C0F-395FBE1F9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70" y="3469498"/>
            <a:ext cx="4714914" cy="247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IMA: Forecast Large Time Series Datasets with RAPIDS cuML | by Louis Sugy  | RAPIDS AI | Medium">
            <a:extLst>
              <a:ext uri="{FF2B5EF4-FFF2-40B4-BE49-F238E27FC236}">
                <a16:creationId xmlns:a16="http://schemas.microsoft.com/office/drawing/2014/main" id="{56144B4C-E9C9-1955-6086-BFBE6BACD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018" y="3469498"/>
            <a:ext cx="4237914" cy="155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246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AC8B7-3031-B945-E90E-631D0F557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532BC-568A-1C47-330A-25B1235F3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8" y="995425"/>
            <a:ext cx="8958805" cy="1077230"/>
          </a:xfrm>
          <a:noFill/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ED052-CEE1-18B4-1CB0-13017BAEC85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616075" y="2257425"/>
            <a:ext cx="8959850" cy="354171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 the models’ performances on a larger set of insurance companies to have more data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economic indicators to further increase the accuracy of the model to predict financial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the model to take more indicators of financial data into account and further improve on LSTM architecture to accurately forecast EBITDA as a function of multiple line items (can be generalized to any company in any industry)</a:t>
            </a:r>
          </a:p>
        </p:txBody>
      </p:sp>
    </p:spTree>
    <p:extLst>
      <p:ext uri="{BB962C8B-B14F-4D97-AF65-F5344CB8AC3E}">
        <p14:creationId xmlns:p14="http://schemas.microsoft.com/office/powerpoint/2010/main" val="767757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5" y="92597"/>
            <a:ext cx="3905250" cy="3032567"/>
          </a:xfrm>
          <a:noFill/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3375" y="4004321"/>
            <a:ext cx="3905250" cy="2743200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Alex Vajiac and Diego Nino</a:t>
            </a:r>
            <a:endParaRPr lang="ro-RO"/>
          </a:p>
          <a:p>
            <a:r>
              <a:rPr lang="en-US"/>
              <a:t>714-381-5515</a:t>
            </a:r>
            <a:endParaRPr lang="en-US" dirty="0"/>
          </a:p>
          <a:p>
            <a:r>
              <a:rPr lang="en-US" dirty="0"/>
              <a:t>alexvajiac500@gmail.com</a:t>
            </a:r>
          </a:p>
          <a:p>
            <a:r>
              <a:rPr lang="en-US" dirty="0">
                <a:hlinkClick r:id="rId2"/>
              </a:rPr>
              <a:t>https://www.linkedin.com/in/alex-vajiac-642039105/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457865"/>
            <a:ext cx="3200400" cy="4580626"/>
          </a:xfrm>
          <a:noFill/>
        </p:spPr>
        <p:txBody>
          <a:bodyPr anchor="t"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287" y="1457864"/>
            <a:ext cx="4986068" cy="4580627"/>
          </a:xfrm>
          <a:noFill/>
        </p:spPr>
        <p:txBody>
          <a:bodyPr anchor="t">
            <a:normAutofit fontScale="85000" lnSpcReduction="20000"/>
          </a:bodyPr>
          <a:lstStyle/>
          <a:p>
            <a:r>
              <a:rPr lang="en-US" dirty="0"/>
              <a:t>Background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Models Used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Future Plans</a:t>
            </a:r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CD2A-0BF3-C1AF-1D67-0A1FFA56C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BA24C-1625-A966-CB55-0EFDB5387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158254"/>
          </a:xfrm>
          <a:noFill/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EB1E0-DD41-B73B-1A49-0205164B166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269357" y="2257062"/>
            <a:ext cx="9653285" cy="3541853"/>
          </a:xfrm>
          <a:noFill/>
        </p:spPr>
        <p:txBody>
          <a:bodyPr>
            <a:normAutofit/>
          </a:bodyPr>
          <a:lstStyle/>
          <a:p>
            <a:pPr lvl="1"/>
            <a:r>
              <a:rPr lang="en-US" dirty="0"/>
              <a:t>Credit risk, in the context of insurance firms, is the potential loss from a counterparty failing to meet financial obligations, impacting an insurer's ability to pay policyholders.</a:t>
            </a:r>
          </a:p>
          <a:p>
            <a:pPr lvl="1"/>
            <a:r>
              <a:rPr lang="en-US" dirty="0"/>
              <a:t>The Altman Z-score is a common metric used to assess credit risk using financial ratios and is calculated as follows: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F4332-FB8B-22CF-CBF5-3DFAF4B64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909" y="3687351"/>
            <a:ext cx="9066179" cy="68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14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8559F-A206-22C9-4FF3-69C812B0D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7617-FD36-BC31-2206-C67859A2B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8" y="995425"/>
            <a:ext cx="8958805" cy="1077230"/>
          </a:xfrm>
          <a:noFill/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909E0-B4EE-6320-E7BA-7D7D74D55C7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616598" y="2072655"/>
            <a:ext cx="8959850" cy="354171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the data, we pulled the financial numbers for 17 insurance companies: Berkshire Hathaway, Marsh &amp; McLennan, Progressive, Allstate, Arthur J. Gallagher, MetLife, Prudential, Travelers, American International, Fidelity, Markel, First American, Hartford Financial Services, Brown &amp; Brown, Assurant, Aflac and Unum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 is in time-series format from Q4 2014 to Q1 2024 and includes Total Assets, Retained Earnings, EBIT, Shareholders’ Equity, Total Liabilities and Working Capital (</a:t>
            </a:r>
            <a:r>
              <a:rPr lang="en-US" dirty="0" err="1"/>
              <a:t>i.e</a:t>
            </a:r>
            <a:r>
              <a:rPr lang="en-US" dirty="0"/>
              <a:t> the ratios that are being forecasted)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519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9CCF0-8B7F-8CCF-15D2-E4982C63E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6B3A3-C776-EA9B-E8C7-79B78D2FE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8" y="995425"/>
            <a:ext cx="8958805" cy="1077230"/>
          </a:xfrm>
          <a:noFill/>
        </p:spPr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51688-4EA2-070D-4CE6-378AAD7B6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64" y="2312649"/>
            <a:ext cx="10144671" cy="310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21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04326-9B19-A31F-7AC1-0481CE3CC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E93F3-2A1B-18C1-F82A-F3CDFE7A1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361" y="777240"/>
            <a:ext cx="10007278" cy="1283843"/>
          </a:xfrm>
          <a:noFill/>
        </p:spPr>
        <p:txBody>
          <a:bodyPr anchor="b"/>
          <a:lstStyle/>
          <a:p>
            <a:r>
              <a:rPr lang="en-US" dirty="0"/>
              <a:t>Methodology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B01F3C-3F3B-2905-8693-B8A2718CE2E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55821" y="2260600"/>
            <a:ext cx="9288379" cy="3654425"/>
          </a:xfrm>
          <a:noFill/>
        </p:spPr>
        <p:txBody>
          <a:bodyPr>
            <a:normAutofit/>
          </a:bodyPr>
          <a:lstStyle/>
          <a:p>
            <a:pPr lvl="1"/>
            <a:r>
              <a:rPr lang="en-US" dirty="0"/>
              <a:t>For each of the 17 companies, using ARIMA, LSTM and </a:t>
            </a:r>
            <a:r>
              <a:rPr lang="en-US" dirty="0" err="1"/>
              <a:t>Xgboost</a:t>
            </a:r>
            <a:r>
              <a:rPr lang="en-US" dirty="0"/>
              <a:t>, we forecasted one step ahead (i.e. for Q2 2024) for Total Assets, Retained Earnings, EBIT, Shareholders’ Equity, Total Liabilities and Working Capital</a:t>
            </a:r>
          </a:p>
          <a:p>
            <a:pPr lvl="1"/>
            <a:r>
              <a:rPr lang="en-US" dirty="0"/>
              <a:t>Then, we used the Altman Z-score formula to determine based on the forecasted numbers using the following ratios:</a:t>
            </a:r>
          </a:p>
          <a:p>
            <a:pPr lvl="2"/>
            <a:r>
              <a:rPr lang="en-US" dirty="0"/>
              <a:t>Working Capital/Total Assets, Retained Earnings/Total Assets, EBIT/Total Assets, Equity/Total Liabilities</a:t>
            </a:r>
          </a:p>
          <a:p>
            <a:pPr lvl="1"/>
            <a:r>
              <a:rPr lang="en-US" dirty="0"/>
              <a:t>Afterwards, we used the threshold of Altman Z-score &gt; 1.95 to determine if a company was at low </a:t>
            </a:r>
            <a:r>
              <a:rPr lang="en-US"/>
              <a:t>or high credit </a:t>
            </a:r>
            <a:r>
              <a:rPr lang="en-US" dirty="0"/>
              <a:t>risk (0 for low credit risk and 1 for high credit risk)</a:t>
            </a:r>
          </a:p>
          <a:p>
            <a:pPr lvl="1"/>
            <a:r>
              <a:rPr lang="en-US" dirty="0"/>
              <a:t>In the end, we compared the results with the actual results in Q2 2024 regarding credit risk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29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06F33-076F-1249-B2F5-96BF408DC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D2DA6-CF82-7D61-998E-2D96439CA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361" y="777240"/>
            <a:ext cx="10007278" cy="1283843"/>
          </a:xfrm>
          <a:noFill/>
        </p:spPr>
        <p:txBody>
          <a:bodyPr anchor="b"/>
          <a:lstStyle/>
          <a:p>
            <a:r>
              <a:rPr lang="en-US" dirty="0"/>
              <a:t>Models Used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EADE5D-386B-E4D9-C43C-8853F3A7B1B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55821" y="2260600"/>
            <a:ext cx="9288379" cy="3654425"/>
          </a:xfrm>
          <a:noFill/>
        </p:spPr>
        <p:txBody>
          <a:bodyPr>
            <a:normAutofit fontScale="70000" lnSpcReduction="20000"/>
          </a:bodyPr>
          <a:lstStyle/>
          <a:p>
            <a:pPr lvl="1"/>
            <a:r>
              <a:rPr lang="en-US" dirty="0"/>
              <a:t>LSTM</a:t>
            </a:r>
          </a:p>
          <a:p>
            <a:pPr lvl="2"/>
            <a:r>
              <a:rPr lang="en-US" dirty="0"/>
              <a:t>A type of recurrent neural network (RNN) designed to learn from sequential data with long-term dependencies</a:t>
            </a:r>
          </a:p>
          <a:p>
            <a:pPr lvl="2"/>
            <a:r>
              <a:rPr lang="en-US" dirty="0"/>
              <a:t>Uses memory cells and gating mechanisms to retain information over long sequences</a:t>
            </a:r>
          </a:p>
          <a:p>
            <a:pPr lvl="2"/>
            <a:r>
              <a:rPr lang="en-US" dirty="0"/>
              <a:t>Ideal for non-linear and complex time dependencies in sequential data.</a:t>
            </a:r>
          </a:p>
          <a:p>
            <a:pPr lvl="1"/>
            <a:r>
              <a:rPr lang="en-US" dirty="0"/>
              <a:t>ARIMA</a:t>
            </a:r>
          </a:p>
          <a:p>
            <a:pPr lvl="2"/>
            <a:r>
              <a:rPr lang="en-US" dirty="0"/>
              <a:t>A classical statistical model used for analyzing and forecasting univariate time series</a:t>
            </a:r>
          </a:p>
          <a:p>
            <a:pPr lvl="2"/>
            <a:r>
              <a:rPr lang="en-US" dirty="0"/>
              <a:t>Combines three components: autoregression (AR), differencing (I), and moving average (MA)</a:t>
            </a:r>
          </a:p>
          <a:p>
            <a:pPr lvl="2"/>
            <a:r>
              <a:rPr lang="en-US" dirty="0"/>
              <a:t>Best suited for linear time series data that shows trends but not strong seasonality</a:t>
            </a:r>
          </a:p>
          <a:p>
            <a:pPr lvl="1"/>
            <a:r>
              <a:rPr lang="en-US" dirty="0" err="1"/>
              <a:t>Xgboost</a:t>
            </a:r>
            <a:endParaRPr lang="en-US" dirty="0"/>
          </a:p>
          <a:p>
            <a:pPr lvl="2"/>
            <a:r>
              <a:rPr lang="en-US" dirty="0"/>
              <a:t>A powerful, scalable machine learning algorithm based on gradient-boosted decision trees</a:t>
            </a:r>
          </a:p>
          <a:p>
            <a:pPr lvl="2"/>
            <a:r>
              <a:rPr lang="en-US" dirty="0"/>
              <a:t>Unlike ARIMA or LSTM, it doesn't assume temporal order—so time features like lags, rolling statistics, and time stamps must be manually added</a:t>
            </a:r>
          </a:p>
          <a:p>
            <a:pPr lvl="2"/>
            <a:r>
              <a:rPr lang="en-US" dirty="0"/>
              <a:t>Excels at capturing non-linear patterns and interactions in historical data</a:t>
            </a:r>
          </a:p>
        </p:txBody>
      </p:sp>
      <p:pic>
        <p:nvPicPr>
          <p:cNvPr id="1028" name="Picture 4" descr="Long short-term memory - Wikipedia">
            <a:extLst>
              <a:ext uri="{FF2B5EF4-FFF2-40B4-BE49-F238E27FC236}">
                <a16:creationId xmlns:a16="http://schemas.microsoft.com/office/drawing/2014/main" id="{646CB1E2-EAD2-C3FB-0DD6-783E073A5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479" y="2908570"/>
            <a:ext cx="2982405" cy="204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023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45C2E-7520-36CA-0F94-C4C2BFFBE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018C-64C5-D866-348D-4D87BA75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219"/>
            <a:ext cx="10389243" cy="1424470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Results - LSTM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93FA84-09F5-25D5-6280-F1822F05D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61" y="1510215"/>
            <a:ext cx="5125737" cy="20502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2CFBA-EFBA-EB2F-F14C-912716A72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880" y="1510215"/>
            <a:ext cx="6490559" cy="45840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2D9B1D-C705-1532-15E7-0DF378067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843" y="3668612"/>
            <a:ext cx="3559455" cy="265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51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7F599-D3B7-0E0E-1654-67AFB4293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2AC02-E4EA-205B-090B-D4E81EAC7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219"/>
            <a:ext cx="10389243" cy="1424470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Results - ARIMA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B79A9-FA36-F4C7-9F1F-CA199BAE4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36" y="1449805"/>
            <a:ext cx="6445281" cy="4680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DDE30E-6314-7E86-5100-F83CA2453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83" y="1449805"/>
            <a:ext cx="5129758" cy="2055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67FA5B-2A2B-CA45-A51F-288A1EDEE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040" y="3511473"/>
            <a:ext cx="3684701" cy="287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081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{BDA10440-8126-4650-9C83-BF774205473A}tf10081922_win32</Template>
  <TotalTime>11633</TotalTime>
  <Words>712</Words>
  <Application>Microsoft Office PowerPoint</Application>
  <PresentationFormat>Widescreen</PresentationFormat>
  <Paragraphs>54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Arial</vt:lpstr>
      <vt:lpstr>Calibri</vt:lpstr>
      <vt:lpstr>Quire Sans Pro Light</vt:lpstr>
      <vt:lpstr>Tisa Offc Serif Pro</vt:lpstr>
      <vt:lpstr>Custom</vt:lpstr>
      <vt:lpstr>LSTM vs ARIMA vs XGBoost for Credit Risk Forecasting Alex Vajiac, Diego Nino</vt:lpstr>
      <vt:lpstr>Agenda</vt:lpstr>
      <vt:lpstr>Background</vt:lpstr>
      <vt:lpstr>Data</vt:lpstr>
      <vt:lpstr>Data</vt:lpstr>
      <vt:lpstr>Methodology</vt:lpstr>
      <vt:lpstr>Models Used</vt:lpstr>
      <vt:lpstr>Results - LSTM</vt:lpstr>
      <vt:lpstr>Results - ARIMA</vt:lpstr>
      <vt:lpstr>Results - XGboost</vt:lpstr>
      <vt:lpstr>Results Explained</vt:lpstr>
      <vt:lpstr>Conclusion</vt:lpstr>
      <vt:lpstr>Future Plans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Vajiac</dc:creator>
  <cp:lastModifiedBy>Alex Vajiac</cp:lastModifiedBy>
  <cp:revision>1</cp:revision>
  <dcterms:created xsi:type="dcterms:W3CDTF">2025-05-01T20:07:12Z</dcterms:created>
  <dcterms:modified xsi:type="dcterms:W3CDTF">2025-05-13T01:09:40Z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